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590" r:id="rId103"/>
    <p:sldId id="490" r:id="rId104"/>
    <p:sldId id="491" r:id="rId105"/>
    <p:sldId id="492" r:id="rId106"/>
    <p:sldId id="493" r:id="rId107"/>
    <p:sldId id="495" r:id="rId108"/>
    <p:sldId id="1454" r:id="rId109"/>
    <p:sldId id="1455" r:id="rId110"/>
    <p:sldId id="1174" r:id="rId111"/>
    <p:sldId id="1175" r:id="rId112"/>
    <p:sldId id="117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38" r:id="rId497"/>
    <p:sldId id="1339" r:id="rId498"/>
    <p:sldId id="1352" r:id="rId499"/>
    <p:sldId id="1340"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184" y="476672"/>
            <a:ext cx="34671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45126</TotalTime>
  <Words>67643</Words>
  <Application>Microsoft Office PowerPoint</Application>
  <PresentationFormat>Widescreen</PresentationFormat>
  <Paragraphs>8499</Paragraphs>
  <Slides>677</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10448</cp:revision>
  <dcterms:created xsi:type="dcterms:W3CDTF">2015-10-09T06:09:34Z</dcterms:created>
  <dcterms:modified xsi:type="dcterms:W3CDTF">2022-09-16T06:17:29Z</dcterms:modified>
</cp:coreProperties>
</file>